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7" r:id="rId5"/>
    <p:sldId id="268" r:id="rId6"/>
    <p:sldId id="259" r:id="rId7"/>
    <p:sldId id="260" r:id="rId8"/>
    <p:sldId id="261" r:id="rId9"/>
    <p:sldId id="262"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7" d="100"/>
          <a:sy n="37" d="100"/>
        </p:scale>
        <p:origin x="-780" y="-90"/>
      </p:cViewPr>
      <p:guideLst>
        <p:guide orient="horz" pos="2160"/>
        <p:guide pos="2880"/>
      </p:guideLst>
    </p:cSldViewPr>
  </p:slideViewPr>
  <p:notesTextViewPr>
    <p:cViewPr>
      <p:scale>
        <a:sx n="100" d="100"/>
        <a:sy n="100" d="100"/>
      </p:scale>
      <p:origin x="0" y="3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19B4B-B87F-4226-9A0C-15CFE3BE8235}" type="datetimeFigureOut">
              <a:rPr lang="ru-RU" smtClean="0"/>
              <a:t>04.02.2015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5DC97-9E1B-4C8B-9850-7EBAD88FFEE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center of attraction for all tourists - huge Department stores "Selfridges" (</a:t>
            </a:r>
            <a:r>
              <a:rPr lang="en-US" dirty="0" err="1" smtClean="0"/>
              <a:t>Selfriges</a:t>
            </a:r>
            <a:r>
              <a:rPr lang="en-US" dirty="0" smtClean="0"/>
              <a:t> and Debenhams" (Debenhams). The first is expensive, the second is more democratic.</a:t>
            </a:r>
          </a:p>
          <a:p>
            <a:endParaRPr lang="ru-RU" dirty="0"/>
          </a:p>
        </p:txBody>
      </p:sp>
      <p:sp>
        <p:nvSpPr>
          <p:cNvPr id="4" name="Номер слайда 3"/>
          <p:cNvSpPr>
            <a:spLocks noGrp="1"/>
          </p:cNvSpPr>
          <p:nvPr>
            <p:ph type="sldNum" sz="quarter" idx="10"/>
          </p:nvPr>
        </p:nvSpPr>
        <p:spPr/>
        <p:txBody>
          <a:bodyPr/>
          <a:lstStyle/>
          <a:p>
            <a:fld id="{8E55DC97-9E1B-4C8B-9850-7EBAD88FFEEF}" type="slidenum">
              <a:rPr lang="ru-RU" smtClean="0"/>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smtClean="0"/>
          </a:p>
          <a:p>
            <a:r>
              <a:rPr lang="en-US" dirty="0" smtClean="0"/>
              <a:t>OASIS - shop for women with big letters. Here's all rounded, soft and flowery. Shoes - so stilettos, dress in roses. Fall classic choices of fashion items, use natural fabrics. The collection is updated weekly. Ladies </a:t>
            </a:r>
            <a:r>
              <a:rPr lang="en-US" dirty="0" err="1" smtClean="0"/>
              <a:t>ladies</a:t>
            </a:r>
            <a:r>
              <a:rPr lang="en-US" dirty="0" smtClean="0"/>
              <a:t> over 30. Costs: not too expensive, but...</a:t>
            </a:r>
            <a:br>
              <a:rPr lang="en-US" dirty="0" smtClean="0"/>
            </a:br>
            <a:r>
              <a:rPr lang="en-US" dirty="0" smtClean="0"/>
              <a:t/>
            </a:r>
            <a:br>
              <a:rPr lang="en-US" dirty="0" smtClean="0"/>
            </a:br>
            <a:r>
              <a:rPr lang="en-US" dirty="0" smtClean="0"/>
              <a:t>In addition to boutiques with clothes in London many shops with original cosmetics, trinkets, neck, hair, fingers, toes, shoes of all shapes and colors.</a:t>
            </a:r>
            <a:endParaRPr lang="en-US" dirty="0"/>
          </a:p>
        </p:txBody>
      </p:sp>
      <p:sp>
        <p:nvSpPr>
          <p:cNvPr id="4" name="Номер слайда 3"/>
          <p:cNvSpPr>
            <a:spLocks noGrp="1"/>
          </p:cNvSpPr>
          <p:nvPr>
            <p:ph type="sldNum" sz="quarter" idx="10"/>
          </p:nvPr>
        </p:nvSpPr>
        <p:spPr/>
        <p:txBody>
          <a:bodyPr/>
          <a:lstStyle/>
          <a:p>
            <a:fld id="{8E55DC97-9E1B-4C8B-9850-7EBAD88FFEEF}" type="slidenum">
              <a:rPr lang="ru-RU" smtClean="0"/>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E55DC97-9E1B-4C8B-9850-7EBAD88FFEEF}" type="slidenum">
              <a:rPr lang="ru-RU" smtClean="0"/>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English equivalent of our "For the soul and the soul"</a:t>
            </a:r>
          </a:p>
          <a:p>
            <a:endParaRPr lang="ru-RU" dirty="0"/>
          </a:p>
        </p:txBody>
      </p:sp>
      <p:sp>
        <p:nvSpPr>
          <p:cNvPr id="4" name="Номер слайда 3"/>
          <p:cNvSpPr>
            <a:spLocks noGrp="1"/>
          </p:cNvSpPr>
          <p:nvPr>
            <p:ph type="sldNum" sz="quarter" idx="10"/>
          </p:nvPr>
        </p:nvSpPr>
        <p:spPr/>
        <p:txBody>
          <a:bodyPr/>
          <a:lstStyle/>
          <a:p>
            <a:fld id="{8E55DC97-9E1B-4C8B-9850-7EBAD88FFEEF}" type="slidenum">
              <a:rPr lang="ru-RU" smtClean="0"/>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 real treasure for music lovers and bibliophiles.</a:t>
            </a:r>
            <a:endParaRPr lang="en-US" dirty="0"/>
          </a:p>
        </p:txBody>
      </p:sp>
      <p:sp>
        <p:nvSpPr>
          <p:cNvPr id="4" name="Номер слайда 3"/>
          <p:cNvSpPr>
            <a:spLocks noGrp="1"/>
          </p:cNvSpPr>
          <p:nvPr>
            <p:ph type="sldNum" sz="quarter" idx="10"/>
          </p:nvPr>
        </p:nvSpPr>
        <p:spPr/>
        <p:txBody>
          <a:bodyPr/>
          <a:lstStyle/>
          <a:p>
            <a:fld id="{8E55DC97-9E1B-4C8B-9850-7EBAD88FFEEF}" type="slidenum">
              <a:rPr lang="ru-RU" smtClean="0"/>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House of </a:t>
            </a:r>
            <a:r>
              <a:rPr lang="en-US" dirty="0" err="1" smtClean="0"/>
              <a:t>Cashemire</a:t>
            </a:r>
            <a:r>
              <a:rPr lang="en-US" dirty="0" smtClean="0"/>
              <a:t> - silk </a:t>
            </a:r>
            <a:r>
              <a:rPr lang="en-US" dirty="0" err="1" smtClean="0"/>
              <a:t>pashmina</a:t>
            </a:r>
            <a:r>
              <a:rPr lang="en-US" dirty="0" smtClean="0"/>
              <a:t>, </a:t>
            </a:r>
            <a:r>
              <a:rPr lang="en-US" dirty="0" err="1" smtClean="0"/>
              <a:t>Hammleys</a:t>
            </a:r>
            <a:r>
              <a:rPr lang="en-US" dirty="0" smtClean="0"/>
              <a:t> - huge toy Kingdom, which as enchanted roam not only children. The Teddy Bear Company Teddy bears. On Regent street (Regent street), adjacent to Oxford Street (Oxford street), you will also find a wide selection of shops, there is a large Department store Liberty.</a:t>
            </a:r>
          </a:p>
          <a:p>
            <a:endParaRPr lang="ru-RU" dirty="0"/>
          </a:p>
        </p:txBody>
      </p:sp>
      <p:sp>
        <p:nvSpPr>
          <p:cNvPr id="4" name="Номер слайда 3"/>
          <p:cNvSpPr>
            <a:spLocks noGrp="1"/>
          </p:cNvSpPr>
          <p:nvPr>
            <p:ph type="sldNum" sz="quarter" idx="10"/>
          </p:nvPr>
        </p:nvSpPr>
        <p:spPr/>
        <p:txBody>
          <a:bodyPr/>
          <a:lstStyle/>
          <a:p>
            <a:fld id="{8E55DC97-9E1B-4C8B-9850-7EBAD88FFEEF}" type="slidenum">
              <a:rPr lang="ru-RU" smtClean="0"/>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Piccadilly (Piccadilly) is a traditional place for shopping, where since ancient times, there was a small English shops. Here you can also visit the Department store Fortnum and Mason.</a:t>
            </a:r>
          </a:p>
          <a:p>
            <a:endParaRPr lang="ru-RU" dirty="0"/>
          </a:p>
        </p:txBody>
      </p:sp>
      <p:sp>
        <p:nvSpPr>
          <p:cNvPr id="4" name="Номер слайда 3"/>
          <p:cNvSpPr>
            <a:spLocks noGrp="1"/>
          </p:cNvSpPr>
          <p:nvPr>
            <p:ph type="sldNum" sz="quarter" idx="10"/>
          </p:nvPr>
        </p:nvSpPr>
        <p:spPr/>
        <p:txBody>
          <a:bodyPr/>
          <a:lstStyle/>
          <a:p>
            <a:fld id="{8E55DC97-9E1B-4C8B-9850-7EBAD88FFEEF}" type="slidenum">
              <a:rPr lang="ru-RU" smtClean="0"/>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Even if the time on the London visit is reserved bit in the "SOHO" to be sure. For the sake of great books, music and clothes shops.</a:t>
            </a:r>
            <a:endParaRPr lang="en-US" dirty="0"/>
          </a:p>
        </p:txBody>
      </p:sp>
      <p:sp>
        <p:nvSpPr>
          <p:cNvPr id="4" name="Номер слайда 3"/>
          <p:cNvSpPr>
            <a:spLocks noGrp="1"/>
          </p:cNvSpPr>
          <p:nvPr>
            <p:ph type="sldNum" sz="quarter" idx="10"/>
          </p:nvPr>
        </p:nvSpPr>
        <p:spPr/>
        <p:txBody>
          <a:bodyPr/>
          <a:lstStyle/>
          <a:p>
            <a:fld id="{8E55DC97-9E1B-4C8B-9850-7EBAD88FFEEF}" type="slidenum">
              <a:rPr lang="ru-RU" smtClean="0"/>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More famous flea market does not find all over the world! Come out of the subway and... go to Portobello. This is a real flea market - in all senses of the word! Vintage clothing, accessories, jewelry, vinyl, beads, Antiques, ethnic trophies from all over the world, original remake, leather, military uniform and treasures from grandma's attic. Rates negotiable. You can and should bargain. Often the question: "how Much?" answer: "how Much you give". Be patient and </a:t>
            </a:r>
            <a:r>
              <a:rPr lang="en-US" dirty="0" err="1" smtClean="0"/>
              <a:t>prehispanic</a:t>
            </a:r>
            <a:r>
              <a:rPr lang="en-US" dirty="0" smtClean="0"/>
              <a:t> desire in whatever was to find something incredible. Then you have the chance to find something unique, such as the Japanese kimono seventy years ago for £ 20. Antiques sell on Saturdays from 8 till 17:00.</a:t>
            </a:r>
            <a:endParaRPr lang="en-US" dirty="0"/>
          </a:p>
        </p:txBody>
      </p:sp>
      <p:sp>
        <p:nvSpPr>
          <p:cNvPr id="4" name="Номер слайда 3"/>
          <p:cNvSpPr>
            <a:spLocks noGrp="1"/>
          </p:cNvSpPr>
          <p:nvPr>
            <p:ph type="sldNum" sz="quarter" idx="10"/>
          </p:nvPr>
        </p:nvSpPr>
        <p:spPr/>
        <p:txBody>
          <a:bodyPr/>
          <a:lstStyle/>
          <a:p>
            <a:fld id="{8E55DC97-9E1B-4C8B-9850-7EBAD88FFEEF}" type="slidenum">
              <a:rPr lang="ru-RU" smtClean="0"/>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TOPSHOP is the largest Department store in Europe. This four-storey monster put their nets near the metro station Oxford circus. Each floor area the size of a good gym. On the underground level in the clear felling a DJ own "</a:t>
            </a:r>
            <a:r>
              <a:rPr lang="en-US" dirty="0" err="1" smtClean="0"/>
              <a:t>topshadowcolor</a:t>
            </a:r>
            <a:r>
              <a:rPr lang="en-US" dirty="0" smtClean="0"/>
              <a:t> radio. Range of screens - while standing in line at the cashier, you can see new clips. The streets are always crowded, there are queue - number of those who wish to dress in the most-most. Vast Department of handbags, wigs, belts, watches and jewelry, hats, scarves and tights of different colors on the same floor.</a:t>
            </a:r>
            <a:endParaRPr lang="en-US" dirty="0"/>
          </a:p>
        </p:txBody>
      </p:sp>
      <p:sp>
        <p:nvSpPr>
          <p:cNvPr id="4" name="Номер слайда 3"/>
          <p:cNvSpPr>
            <a:spLocks noGrp="1"/>
          </p:cNvSpPr>
          <p:nvPr>
            <p:ph type="sldNum" sz="quarter" idx="10"/>
          </p:nvPr>
        </p:nvSpPr>
        <p:spPr/>
        <p:txBody>
          <a:bodyPr/>
          <a:lstStyle/>
          <a:p>
            <a:fld id="{8E55DC97-9E1B-4C8B-9850-7EBAD88FFEEF}"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holidaym.ru/go.php?go=http://www.topshop.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holidaym.ru/go.php?go=http://www.oasis-stores.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holidaym.ru/go.php?go=http://www.johnlewi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amp;Kcy;&amp;rcy;&amp;acy;&amp;scy;&amp;icy;&amp;vcy;&amp;ycy;&amp;iecy; &amp;shcy;&amp;acy;&amp;bcy;&amp;lcy;&amp;ocy;&amp;ncy;&amp;ycy; &amp;dcy;&amp;lcy;&amp;yacy; &amp;pcy;&amp;rcy;&amp;iecy;&amp;zcy;&amp;iecy;&amp;ncy;&amp;tcy;&amp;acy;&amp;tscy;&amp;icy;&amp;icy; powerpoint - &amp;ocy;&amp;gcy;&amp;rcy;&amp;ocy;&amp;mcy;&amp;ncy;&amp;ycy;&amp;jcy; &amp;vcy;&amp;ycy;&amp;bcy;&amp;ocy;&amp;rcy; &amp;kcy;&amp;rcy;&amp;acy;&amp;tcy;&amp;kcy;&amp;icy;&amp;khcy; &amp;scy;&amp;ocy;&amp;dcy;&amp;iecy;&amp;rcy;&amp;zhcy;&amp;acy;&amp;ncy;&amp;icy;&amp;jc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1000108"/>
            <a:ext cx="8229600" cy="1143000"/>
          </a:xfrm>
        </p:spPr>
        <p:txBody>
          <a:bodyPr>
            <a:normAutofit/>
          </a:bodyPr>
          <a:lstStyle/>
          <a:p>
            <a:r>
              <a:rPr lang="en-US" sz="5400" dirty="0" smtClean="0"/>
              <a:t>Shopping in Britain </a:t>
            </a:r>
            <a:endParaRPr lang="ru-RU" sz="5400" dirty="0"/>
          </a:p>
        </p:txBody>
      </p:sp>
      <p:pic>
        <p:nvPicPr>
          <p:cNvPr id="7" name="Picture 3" descr="C:\Documents and Settings\Admin\Рабочий стол\lunapic_137216283011967_1.jpg"/>
          <p:cNvPicPr>
            <a:picLocks noChangeAspect="1" noChangeArrowheads="1"/>
          </p:cNvPicPr>
          <p:nvPr/>
        </p:nvPicPr>
        <p:blipFill>
          <a:blip r:embed="rId3"/>
          <a:srcRect/>
          <a:stretch>
            <a:fillRect/>
          </a:stretch>
        </p:blipFill>
        <p:spPr bwMode="auto">
          <a:xfrm>
            <a:off x="1785918" y="2571744"/>
            <a:ext cx="6357982" cy="4000528"/>
          </a:xfrm>
          <a:prstGeom prst="hear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hlinkClick r:id="rId4"/>
              </a:rPr>
              <a:t>TOPSHOP</a:t>
            </a:r>
            <a:endParaRPr lang="ru-RU" dirty="0"/>
          </a:p>
        </p:txBody>
      </p:sp>
      <p:pic>
        <p:nvPicPr>
          <p:cNvPr id="20482" name="Picture 2" descr="C:\Documents and Settings\Admin\Рабочий стол\i.jpg"/>
          <p:cNvPicPr>
            <a:picLocks noGrp="1" noChangeAspect="1" noChangeArrowheads="1"/>
          </p:cNvPicPr>
          <p:nvPr>
            <p:ph sz="half" idx="1"/>
          </p:nvPr>
        </p:nvPicPr>
        <p:blipFill>
          <a:blip r:embed="rId5"/>
          <a:srcRect/>
          <a:stretch>
            <a:fillRect/>
          </a:stretch>
        </p:blipFill>
        <p:spPr bwMode="auto">
          <a:xfrm>
            <a:off x="928662" y="2214554"/>
            <a:ext cx="3357586" cy="3071834"/>
          </a:xfrm>
          <a:prstGeom prst="rect">
            <a:avLst/>
          </a:prstGeom>
          <a:noFill/>
        </p:spPr>
      </p:pic>
      <p:pic>
        <p:nvPicPr>
          <p:cNvPr id="20483" name="Picture 3" descr="C:\Documents and Settings\Admin\Рабочий стол\271868.jpeg"/>
          <p:cNvPicPr>
            <a:picLocks noGrp="1" noChangeAspect="1" noChangeArrowheads="1"/>
          </p:cNvPicPr>
          <p:nvPr>
            <p:ph sz="half" idx="2"/>
          </p:nvPr>
        </p:nvPicPr>
        <p:blipFill>
          <a:blip r:embed="rId6"/>
          <a:srcRect/>
          <a:stretch>
            <a:fillRect/>
          </a:stretch>
        </p:blipFill>
        <p:spPr bwMode="auto">
          <a:xfrm>
            <a:off x="4648200" y="1928802"/>
            <a:ext cx="4138642" cy="37147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hlinkClick r:id="rId4"/>
              </a:rPr>
              <a:t>OASIS</a:t>
            </a:r>
            <a:r>
              <a:rPr lang="en-US" b="1" dirty="0" smtClean="0"/>
              <a:t> </a:t>
            </a:r>
            <a:endParaRPr lang="ru-RU" dirty="0"/>
          </a:p>
        </p:txBody>
      </p:sp>
      <p:pic>
        <p:nvPicPr>
          <p:cNvPr id="21506" name="Picture 2" descr="C:\Documents and Settings\Admin\Рабочий стол\shop-oasis.jpg"/>
          <p:cNvPicPr>
            <a:picLocks noGrp="1" noChangeAspect="1" noChangeArrowheads="1"/>
          </p:cNvPicPr>
          <p:nvPr>
            <p:ph sz="half" idx="1"/>
          </p:nvPr>
        </p:nvPicPr>
        <p:blipFill>
          <a:blip r:embed="rId5"/>
          <a:srcRect/>
          <a:stretch>
            <a:fillRect/>
          </a:stretch>
        </p:blipFill>
        <p:spPr bwMode="auto">
          <a:xfrm>
            <a:off x="457200" y="1643050"/>
            <a:ext cx="4038600" cy="4143404"/>
          </a:xfrm>
          <a:prstGeom prst="rect">
            <a:avLst/>
          </a:prstGeom>
          <a:noFill/>
        </p:spPr>
      </p:pic>
      <p:pic>
        <p:nvPicPr>
          <p:cNvPr id="21507" name="Picture 3" descr="C:\Documents and Settings\Admin\Рабочий стол\_in.jpg"/>
          <p:cNvPicPr>
            <a:picLocks noGrp="1" noChangeAspect="1" noChangeArrowheads="1"/>
          </p:cNvPicPr>
          <p:nvPr>
            <p:ph sz="half" idx="2"/>
          </p:nvPr>
        </p:nvPicPr>
        <p:blipFill>
          <a:blip r:embed="rId6"/>
          <a:srcRect/>
          <a:stretch>
            <a:fillRect/>
          </a:stretch>
        </p:blipFill>
        <p:spPr bwMode="auto">
          <a:xfrm>
            <a:off x="5158845" y="1600200"/>
            <a:ext cx="3017309"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Заголовок 4"/>
          <p:cNvSpPr>
            <a:spLocks noGrp="1"/>
          </p:cNvSpPr>
          <p:nvPr>
            <p:ph type="title"/>
          </p:nvPr>
        </p:nvSpPr>
        <p:spPr>
          <a:xfrm>
            <a:off x="457200" y="274638"/>
            <a:ext cx="8229600" cy="725470"/>
          </a:xfrm>
        </p:spPr>
        <p:txBody>
          <a:bodyPr>
            <a:normAutofit fontScale="90000"/>
          </a:bodyPr>
          <a:lstStyle/>
          <a:p>
            <a:r>
              <a:rPr lang="en-US" dirty="0" smtClean="0"/>
              <a:t>Useful information about shopping in </a:t>
            </a:r>
            <a:r>
              <a:rPr lang="en-US" dirty="0" smtClean="0"/>
              <a:t>London</a:t>
            </a:r>
            <a:endParaRPr lang="ru-RU" dirty="0"/>
          </a:p>
        </p:txBody>
      </p:sp>
      <p:sp>
        <p:nvSpPr>
          <p:cNvPr id="6" name="Содержимое 5"/>
          <p:cNvSpPr>
            <a:spLocks noGrp="1"/>
          </p:cNvSpPr>
          <p:nvPr>
            <p:ph idx="1"/>
          </p:nvPr>
        </p:nvSpPr>
        <p:spPr>
          <a:xfrm>
            <a:off x="0" y="1214422"/>
            <a:ext cx="9144000" cy="5643578"/>
          </a:xfrm>
        </p:spPr>
        <p:txBody>
          <a:bodyPr numCol="2">
            <a:noAutofit/>
          </a:bodyPr>
          <a:lstStyle/>
          <a:p>
            <a:r>
              <a:rPr lang="en-US" sz="1400" dirty="0" smtClean="0">
                <a:latin typeface="Times New Roman" pitchFamily="18" charset="0"/>
                <a:cs typeface="Times New Roman" pitchFamily="18" charset="0"/>
              </a:rPr>
              <a:t>1. The shops in town are open Monday to Saturday from 9:30 to 18:00. Large shopping centers and Central stores up to 20:00. But on Sunday, all without exception close at 17:00.</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2. January and July - time sales in all stores England.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3. Look at the stores sign Tax free. This ensures that the tax refund. Tax VAT is 17.5% and is included in the price of the goods. At the airport at customs you will return about 11% of the price of the goods, if you show a receipt for Tax free Shopping. Food, books, alcohol, and tobacco products Tax free does not apply.</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4. The Royal Warrant Holders Association - this sign on the front door of the shop means that its owner is an official supplier to the Royal court. For true fans of the Queen of England.</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5. Shopping in London will cost 26% more expensive than in new York. According to a study conducted by economists Swiss Bank UBS, European cities are the most expensive in the world. The three leaders named Oslo, London and Copenhagen, and on the fourth place went to Dublin. American cities, on the contrary, take the position because of the weak dollar: new York ranked only 18th place, behind Tokyo and Brussels.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6. www.debenhams.com site of the famous Department store.</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7. In London sale traditionally start to the New year (usually 27-28 December) and turn to the real occasion for the citizens and tourists.</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In the UK its own system sizes of clothes and shoes.</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Clothing: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4 corresponds to 40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6 - 42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8 - 44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10 - 46</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12 - 48</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14 - 50</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Shoes:</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4 corresponds to 35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5 - 36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6 - 37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7 - 38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8 - 39</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9 corresponds to 40</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p:txBody>
          <a:bodyPr/>
          <a:lstStyle/>
          <a:p>
            <a:r>
              <a:rPr lang="en-US" b="1" dirty="0" smtClean="0"/>
              <a:t>Oxford Street.</a:t>
            </a:r>
            <a:endParaRPr lang="ru-RU" dirty="0"/>
          </a:p>
        </p:txBody>
      </p:sp>
      <p:sp>
        <p:nvSpPr>
          <p:cNvPr id="5" name="Текст 4"/>
          <p:cNvSpPr>
            <a:spLocks noGrp="1"/>
          </p:cNvSpPr>
          <p:nvPr>
            <p:ph type="body" idx="1"/>
          </p:nvPr>
        </p:nvSpPr>
        <p:spPr/>
        <p:txBody>
          <a:bodyPr/>
          <a:lstStyle/>
          <a:p>
            <a:r>
              <a:rPr lang="en-US" dirty="0" err="1" smtClean="0"/>
              <a:t>Selfriges</a:t>
            </a:r>
            <a:endParaRPr lang="ru-RU" dirty="0"/>
          </a:p>
        </p:txBody>
      </p:sp>
      <p:sp>
        <p:nvSpPr>
          <p:cNvPr id="7" name="Текст 6"/>
          <p:cNvSpPr>
            <a:spLocks noGrp="1"/>
          </p:cNvSpPr>
          <p:nvPr>
            <p:ph type="body" sz="quarter" idx="3"/>
          </p:nvPr>
        </p:nvSpPr>
        <p:spPr>
          <a:xfrm>
            <a:off x="4643438" y="1214422"/>
            <a:ext cx="4041775" cy="639762"/>
          </a:xfrm>
        </p:spPr>
        <p:txBody>
          <a:bodyPr/>
          <a:lstStyle/>
          <a:p>
            <a:r>
              <a:rPr lang="en-US" dirty="0" smtClean="0"/>
              <a:t>Debenhams</a:t>
            </a:r>
            <a:endParaRPr lang="ru-RU" dirty="0"/>
          </a:p>
        </p:txBody>
      </p:sp>
      <p:pic>
        <p:nvPicPr>
          <p:cNvPr id="1026" name="Picture 2" descr="C:\Documents and Settings\Admin\Рабочий стол\article-1090988-028604B6000005DC-294_468x286.jpg"/>
          <p:cNvPicPr>
            <a:picLocks noGrp="1" noChangeAspect="1" noChangeArrowheads="1"/>
          </p:cNvPicPr>
          <p:nvPr>
            <p:ph sz="quarter" idx="4"/>
          </p:nvPr>
        </p:nvPicPr>
        <p:blipFill>
          <a:blip r:embed="rId4"/>
          <a:srcRect/>
          <a:stretch>
            <a:fillRect/>
          </a:stretch>
        </p:blipFill>
        <p:spPr bwMode="auto">
          <a:xfrm>
            <a:off x="4286248" y="1928802"/>
            <a:ext cx="4071966" cy="2670886"/>
          </a:xfrm>
          <a:prstGeom prst="roundRect">
            <a:avLst/>
          </a:prstGeom>
          <a:noFill/>
        </p:spPr>
      </p:pic>
      <p:pic>
        <p:nvPicPr>
          <p:cNvPr id="1028" name="Picture 4" descr="&amp;Kcy;&amp;ocy;&amp;ncy;&amp;kcy;&amp;ucy;&amp;rcy;&amp;iecy;&amp;ncy;&amp;tcy;&amp;ncy;&amp;ycy;&amp;iecy; &amp;icy;&amp;ncy;&amp;ncy;&amp;ocy;&amp;vcy;&amp;acy;&amp;tscy;&amp;icy;&amp;icy;"/>
          <p:cNvPicPr>
            <a:picLocks noChangeAspect="1" noChangeArrowheads="1"/>
          </p:cNvPicPr>
          <p:nvPr/>
        </p:nvPicPr>
        <p:blipFill>
          <a:blip r:embed="rId5"/>
          <a:srcRect/>
          <a:stretch>
            <a:fillRect/>
          </a:stretch>
        </p:blipFill>
        <p:spPr bwMode="auto">
          <a:xfrm>
            <a:off x="4429124" y="4714884"/>
            <a:ext cx="3217268" cy="2143116"/>
          </a:xfrm>
          <a:prstGeom prst="round2DiagRect">
            <a:avLst/>
          </a:prstGeom>
          <a:noFill/>
        </p:spPr>
      </p:pic>
      <p:pic>
        <p:nvPicPr>
          <p:cNvPr id="1029" name="Picture 5" descr="C:\Documents and Settings\Admin\Рабочий стол\Selfridges-Quelle-Wikimedia.jpg"/>
          <p:cNvPicPr>
            <a:picLocks noGrp="1" noChangeAspect="1" noChangeArrowheads="1"/>
          </p:cNvPicPr>
          <p:nvPr>
            <p:ph sz="half" idx="2"/>
          </p:nvPr>
        </p:nvPicPr>
        <p:blipFill>
          <a:blip r:embed="rId6"/>
          <a:srcRect/>
          <a:stretch>
            <a:fillRect/>
          </a:stretch>
        </p:blipFill>
        <p:spPr bwMode="auto">
          <a:xfrm>
            <a:off x="500034" y="2214554"/>
            <a:ext cx="3328982" cy="3046302"/>
          </a:xfrm>
          <a:prstGeom prst="round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1" y="0"/>
            <a:ext cx="9144000" cy="6858000"/>
          </a:xfrm>
          <a:prstGeom prst="rect">
            <a:avLst/>
          </a:prstGeom>
          <a:noFill/>
        </p:spPr>
      </p:pic>
      <p:sp>
        <p:nvSpPr>
          <p:cNvPr id="3" name="Текст 2"/>
          <p:cNvSpPr>
            <a:spLocks noGrp="1"/>
          </p:cNvSpPr>
          <p:nvPr>
            <p:ph type="body" idx="4294967295"/>
          </p:nvPr>
        </p:nvSpPr>
        <p:spPr>
          <a:xfrm>
            <a:off x="428596" y="785794"/>
            <a:ext cx="4040188" cy="639762"/>
          </a:xfrm>
        </p:spPr>
        <p:txBody>
          <a:bodyPr/>
          <a:lstStyle/>
          <a:p>
            <a:r>
              <a:rPr lang="en-US" b="0" dirty="0" smtClean="0">
                <a:solidFill>
                  <a:srgbClr val="002060"/>
                </a:solidFill>
                <a:hlinkClick r:id="rId4"/>
              </a:rPr>
              <a:t>John</a:t>
            </a:r>
            <a:r>
              <a:rPr lang="en-US" dirty="0" smtClean="0">
                <a:solidFill>
                  <a:srgbClr val="002060"/>
                </a:solidFill>
              </a:rPr>
              <a:t> </a:t>
            </a:r>
            <a:r>
              <a:rPr lang="en-US" b="0" dirty="0" smtClean="0">
                <a:solidFill>
                  <a:srgbClr val="002060"/>
                </a:solidFill>
                <a:hlinkClick r:id="rId4"/>
              </a:rPr>
              <a:t>Lewis</a:t>
            </a:r>
            <a:endParaRPr lang="ru-RU" dirty="0">
              <a:solidFill>
                <a:srgbClr val="002060"/>
              </a:solidFill>
            </a:endParaRPr>
          </a:p>
        </p:txBody>
      </p:sp>
      <p:sp>
        <p:nvSpPr>
          <p:cNvPr id="5" name="Текст 4"/>
          <p:cNvSpPr>
            <a:spLocks noGrp="1"/>
          </p:cNvSpPr>
          <p:nvPr>
            <p:ph type="body" sz="quarter" idx="4294967295"/>
          </p:nvPr>
        </p:nvSpPr>
        <p:spPr>
          <a:xfrm>
            <a:off x="4714876" y="642918"/>
            <a:ext cx="4041775" cy="639762"/>
          </a:xfrm>
        </p:spPr>
        <p:txBody>
          <a:bodyPr/>
          <a:lstStyle/>
          <a:p>
            <a:r>
              <a:rPr lang="en-US" b="0" dirty="0" smtClean="0"/>
              <a:t>Fenwick</a:t>
            </a:r>
            <a:endParaRPr lang="ru-RU" dirty="0"/>
          </a:p>
        </p:txBody>
      </p:sp>
      <p:pic>
        <p:nvPicPr>
          <p:cNvPr id="8" name="Picture 2" descr="C:\Documents and Settings\Admin\Рабочий стол\800px-John_Lewis_Newcastle.jpg"/>
          <p:cNvPicPr>
            <a:picLocks noGrp="1" noChangeAspect="1" noChangeArrowheads="1"/>
          </p:cNvPicPr>
          <p:nvPr>
            <p:ph sz="half" idx="4294967295"/>
          </p:nvPr>
        </p:nvPicPr>
        <p:blipFill>
          <a:blip r:embed="rId5"/>
          <a:srcRect/>
          <a:stretch>
            <a:fillRect/>
          </a:stretch>
        </p:blipFill>
        <p:spPr bwMode="auto">
          <a:xfrm>
            <a:off x="357158" y="2000240"/>
            <a:ext cx="4000528" cy="3643338"/>
          </a:xfrm>
          <a:prstGeom prst="snip2DiagRect">
            <a:avLst/>
          </a:prstGeom>
          <a:noFill/>
        </p:spPr>
      </p:pic>
      <p:pic>
        <p:nvPicPr>
          <p:cNvPr id="15363" name="Picture 3" descr="C:\Documents and Settings\Admin\Рабочий стол\Fenwick  25 тыс изображений найдено в Яндекс.Картинках_files\Fenwick_0727SRM_Main.jpg"/>
          <p:cNvPicPr>
            <a:picLocks noGrp="1" noChangeAspect="1" noChangeArrowheads="1"/>
          </p:cNvPicPr>
          <p:nvPr>
            <p:ph sz="quarter" idx="4294967295"/>
          </p:nvPr>
        </p:nvPicPr>
        <p:blipFill>
          <a:blip r:embed="rId6"/>
          <a:srcRect/>
          <a:stretch>
            <a:fillRect/>
          </a:stretch>
        </p:blipFill>
        <p:spPr bwMode="auto">
          <a:xfrm>
            <a:off x="4714876" y="1857364"/>
            <a:ext cx="4041775" cy="3640149"/>
          </a:xfrm>
          <a:prstGeom prst="snip2Diag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dirty="0" smtClean="0"/>
              <a:t>Body Shop</a:t>
            </a:r>
            <a:endParaRPr lang="ru-RU" dirty="0"/>
          </a:p>
        </p:txBody>
      </p:sp>
      <p:pic>
        <p:nvPicPr>
          <p:cNvPr id="22531" name="Picture 3" descr="C:\Documents and Settings\Admin\Рабочий стол\i.jpg"/>
          <p:cNvPicPr>
            <a:picLocks noChangeAspect="1" noChangeArrowheads="1"/>
          </p:cNvPicPr>
          <p:nvPr/>
        </p:nvPicPr>
        <p:blipFill>
          <a:blip r:embed="rId4"/>
          <a:srcRect/>
          <a:stretch>
            <a:fillRect/>
          </a:stretch>
        </p:blipFill>
        <p:spPr bwMode="auto">
          <a:xfrm>
            <a:off x="786760" y="1629959"/>
            <a:ext cx="3024484" cy="4115205"/>
          </a:xfrm>
          <a:prstGeom prst="round2DiagRect">
            <a:avLst/>
          </a:prstGeom>
          <a:noFill/>
        </p:spPr>
      </p:pic>
      <p:pic>
        <p:nvPicPr>
          <p:cNvPr id="22532" name="Picture 4" descr="C:\Documents and Settings\Admin\Рабочий стол\ga2_fbecb92d93cd735637c002dc12e81143.jpg"/>
          <p:cNvPicPr>
            <a:picLocks noChangeAspect="1" noChangeArrowheads="1"/>
          </p:cNvPicPr>
          <p:nvPr/>
        </p:nvPicPr>
        <p:blipFill>
          <a:blip r:embed="rId5"/>
          <a:srcRect/>
          <a:stretch>
            <a:fillRect/>
          </a:stretch>
        </p:blipFill>
        <p:spPr bwMode="auto">
          <a:xfrm rot="19683544">
            <a:off x="3643306" y="1643050"/>
            <a:ext cx="5215756" cy="4295773"/>
          </a:xfrm>
          <a:prstGeom prst="cloud">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dirty="0" smtClean="0"/>
              <a:t>Virgin Megastore</a:t>
            </a:r>
            <a:endParaRPr lang="ru-RU" dirty="0"/>
          </a:p>
        </p:txBody>
      </p:sp>
      <p:pic>
        <p:nvPicPr>
          <p:cNvPr id="23554" name="Picture 2" descr="C:\Documents and Settings\Admin\Рабочий стол\virgin-megastore.jpg"/>
          <p:cNvPicPr>
            <a:picLocks noChangeAspect="1" noChangeArrowheads="1"/>
          </p:cNvPicPr>
          <p:nvPr/>
        </p:nvPicPr>
        <p:blipFill>
          <a:blip r:embed="rId4"/>
          <a:srcRect/>
          <a:stretch>
            <a:fillRect/>
          </a:stretch>
        </p:blipFill>
        <p:spPr bwMode="auto">
          <a:xfrm>
            <a:off x="571472" y="1928802"/>
            <a:ext cx="3714776" cy="3797300"/>
          </a:xfrm>
          <a:prstGeom prst="snip2DiagRect">
            <a:avLst/>
          </a:prstGeom>
          <a:noFill/>
        </p:spPr>
      </p:pic>
      <p:pic>
        <p:nvPicPr>
          <p:cNvPr id="23555" name="Picture 3" descr="C:\Documents and Settings\Admin\Рабочий стол\i.jpg"/>
          <p:cNvPicPr>
            <a:picLocks noChangeAspect="1" noChangeArrowheads="1"/>
          </p:cNvPicPr>
          <p:nvPr/>
        </p:nvPicPr>
        <p:blipFill>
          <a:blip r:embed="rId5"/>
          <a:srcRect/>
          <a:stretch>
            <a:fillRect/>
          </a:stretch>
        </p:blipFill>
        <p:spPr bwMode="auto">
          <a:xfrm rot="20265426">
            <a:off x="4857752" y="2071678"/>
            <a:ext cx="3857652" cy="3214710"/>
          </a:xfrm>
          <a:prstGeom prst="round2Same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t>Regent Street.</a:t>
            </a:r>
            <a:endParaRPr lang="ru-RU" dirty="0"/>
          </a:p>
        </p:txBody>
      </p:sp>
      <p:sp>
        <p:nvSpPr>
          <p:cNvPr id="3" name="Текст 2"/>
          <p:cNvSpPr>
            <a:spLocks noGrp="1"/>
          </p:cNvSpPr>
          <p:nvPr>
            <p:ph type="body" idx="1"/>
          </p:nvPr>
        </p:nvSpPr>
        <p:spPr/>
        <p:txBody>
          <a:bodyPr/>
          <a:lstStyle/>
          <a:p>
            <a:r>
              <a:rPr lang="en-US" dirty="0" smtClean="0"/>
              <a:t>House of </a:t>
            </a:r>
            <a:r>
              <a:rPr lang="en-US" dirty="0" err="1" smtClean="0"/>
              <a:t>Cashemire</a:t>
            </a:r>
            <a:endParaRPr lang="ru-RU" dirty="0"/>
          </a:p>
        </p:txBody>
      </p:sp>
      <p:sp>
        <p:nvSpPr>
          <p:cNvPr id="5" name="Текст 4"/>
          <p:cNvSpPr>
            <a:spLocks noGrp="1"/>
          </p:cNvSpPr>
          <p:nvPr>
            <p:ph type="body" sz="quarter" idx="3"/>
          </p:nvPr>
        </p:nvSpPr>
        <p:spPr/>
        <p:txBody>
          <a:bodyPr/>
          <a:lstStyle/>
          <a:p>
            <a:r>
              <a:rPr lang="en-US" dirty="0" err="1" smtClean="0"/>
              <a:t>Hammleys</a:t>
            </a:r>
            <a:endParaRPr lang="ru-RU" dirty="0"/>
          </a:p>
        </p:txBody>
      </p:sp>
      <p:pic>
        <p:nvPicPr>
          <p:cNvPr id="16386" name="Picture 2" descr="C:\Documents and Settings\Admin\Рабочий стол\i.jpg"/>
          <p:cNvPicPr>
            <a:picLocks noGrp="1" noChangeAspect="1" noChangeArrowheads="1"/>
          </p:cNvPicPr>
          <p:nvPr>
            <p:ph sz="half" idx="2"/>
          </p:nvPr>
        </p:nvPicPr>
        <p:blipFill>
          <a:blip r:embed="rId4"/>
          <a:srcRect/>
          <a:stretch>
            <a:fillRect/>
          </a:stretch>
        </p:blipFill>
        <p:spPr bwMode="auto">
          <a:xfrm>
            <a:off x="357158" y="2500306"/>
            <a:ext cx="3263134" cy="2786082"/>
          </a:xfrm>
          <a:prstGeom prst="round1Rect">
            <a:avLst/>
          </a:prstGeom>
          <a:noFill/>
        </p:spPr>
      </p:pic>
      <p:pic>
        <p:nvPicPr>
          <p:cNvPr id="16387" name="Picture 3" descr="C:\Documents and Settings\Admin\Рабочий стол\шшгшг.jpg"/>
          <p:cNvPicPr>
            <a:picLocks noChangeAspect="1" noChangeArrowheads="1"/>
          </p:cNvPicPr>
          <p:nvPr/>
        </p:nvPicPr>
        <p:blipFill>
          <a:blip r:embed="rId5"/>
          <a:srcRect/>
          <a:stretch>
            <a:fillRect/>
          </a:stretch>
        </p:blipFill>
        <p:spPr bwMode="auto">
          <a:xfrm>
            <a:off x="3714744" y="4572008"/>
            <a:ext cx="4286280" cy="2285992"/>
          </a:xfrm>
          <a:prstGeom prst="rect">
            <a:avLst/>
          </a:prstGeom>
          <a:noFill/>
        </p:spPr>
      </p:pic>
      <p:pic>
        <p:nvPicPr>
          <p:cNvPr id="16389" name="Picture 5" descr="C:\Documents and Settings\Admin\Рабочий стол\1333014905_hamelys.jpg"/>
          <p:cNvPicPr>
            <a:picLocks noGrp="1" noChangeAspect="1" noChangeArrowheads="1"/>
          </p:cNvPicPr>
          <p:nvPr>
            <p:ph sz="quarter" idx="4"/>
          </p:nvPr>
        </p:nvPicPr>
        <p:blipFill>
          <a:blip r:embed="rId6"/>
          <a:srcRect/>
          <a:stretch>
            <a:fillRect/>
          </a:stretch>
        </p:blipFill>
        <p:spPr bwMode="auto">
          <a:xfrm>
            <a:off x="5530853" y="2214554"/>
            <a:ext cx="3613147" cy="2195052"/>
          </a:xfrm>
          <a:prstGeom prst="snip2DiagRect">
            <a:avLst>
              <a:gd name="adj1" fmla="val 0"/>
              <a:gd name="adj2" fmla="val 16667"/>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b="1" dirty="0" smtClean="0"/>
              <a:t>Piccadilly</a:t>
            </a:r>
            <a:endParaRPr lang="ru-RU" dirty="0"/>
          </a:p>
        </p:txBody>
      </p:sp>
      <p:pic>
        <p:nvPicPr>
          <p:cNvPr id="8" name="Picture 2" descr="C:\Documents and Settings\Admin\Рабочий стол\img_74286.jpg"/>
          <p:cNvPicPr>
            <a:picLocks noGrp="1" noChangeAspect="1" noChangeArrowheads="1"/>
          </p:cNvPicPr>
          <p:nvPr>
            <p:ph sz="half" idx="1"/>
          </p:nvPr>
        </p:nvPicPr>
        <p:blipFill>
          <a:blip r:embed="rId4"/>
          <a:stretch>
            <a:fillRect/>
          </a:stretch>
        </p:blipFill>
        <p:spPr bwMode="auto">
          <a:xfrm>
            <a:off x="457200" y="1428736"/>
            <a:ext cx="4038600" cy="4572032"/>
          </a:xfrm>
          <a:prstGeom prst="rect">
            <a:avLst/>
          </a:prstGeom>
          <a:noFill/>
        </p:spPr>
      </p:pic>
      <p:pic>
        <p:nvPicPr>
          <p:cNvPr id="10" name="Picture 3" descr="C:\Documents and Settings\Admin\Рабочий стол\31_27_5_web.jpg"/>
          <p:cNvPicPr>
            <a:picLocks noGrp="1" noChangeAspect="1" noChangeArrowheads="1"/>
          </p:cNvPicPr>
          <p:nvPr>
            <p:ph sz="half" idx="2"/>
          </p:nvPr>
        </p:nvPicPr>
        <p:blipFill>
          <a:blip r:embed="rId5"/>
          <a:stretch>
            <a:fillRect/>
          </a:stretch>
        </p:blipFill>
        <p:spPr bwMode="auto">
          <a:xfrm>
            <a:off x="4648200" y="1500174"/>
            <a:ext cx="4038600" cy="40005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p:txBody>
          <a:bodyPr/>
          <a:lstStyle/>
          <a:p>
            <a:r>
              <a:rPr lang="en-US" b="1" dirty="0" err="1" smtClean="0"/>
              <a:t>Soho</a:t>
            </a:r>
            <a:endParaRPr lang="ru-RU" dirty="0"/>
          </a:p>
        </p:txBody>
      </p:sp>
      <p:pic>
        <p:nvPicPr>
          <p:cNvPr id="6" name="Picture 2" descr="C:\Documents and Settings\Admin\Рабочий стол\22-4-34-snd-01-4a268e7208408_700x465.jpg"/>
          <p:cNvPicPr>
            <a:picLocks noGrp="1" noChangeAspect="1" noChangeArrowheads="1"/>
          </p:cNvPicPr>
          <p:nvPr>
            <p:ph sz="half" idx="1"/>
          </p:nvPr>
        </p:nvPicPr>
        <p:blipFill>
          <a:blip r:embed="rId4"/>
          <a:srcRect/>
          <a:stretch>
            <a:fillRect/>
          </a:stretch>
        </p:blipFill>
        <p:spPr bwMode="auto">
          <a:xfrm>
            <a:off x="457200" y="1714488"/>
            <a:ext cx="4038600" cy="3714776"/>
          </a:xfrm>
          <a:prstGeom prst="rect">
            <a:avLst/>
          </a:prstGeom>
          <a:noFill/>
        </p:spPr>
      </p:pic>
      <p:pic>
        <p:nvPicPr>
          <p:cNvPr id="18435" name="Picture 3" descr="C:\Documents and Settings\Admin\Рабочий стол\0ddq0270.jpg"/>
          <p:cNvPicPr>
            <a:picLocks noGrp="1" noChangeAspect="1" noChangeArrowheads="1"/>
          </p:cNvPicPr>
          <p:nvPr>
            <p:ph sz="half" idx="2"/>
          </p:nvPr>
        </p:nvPicPr>
        <p:blipFill>
          <a:blip r:embed="rId5"/>
          <a:srcRect/>
          <a:stretch>
            <a:fillRect/>
          </a:stretch>
        </p:blipFill>
        <p:spPr bwMode="auto">
          <a:xfrm>
            <a:off x="4648200" y="1571612"/>
            <a:ext cx="4038600" cy="41434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amp;Pcy;&amp;rcy;&amp;iecy;&amp;zcy;&amp;iecy;&amp;ncy;&amp;tcy;&amp;acy;&amp;tscy;&amp;icy;&amp;icy; &amp;fcy;&amp;ocy;&amp;ncy;&amp;ycy; &amp;scy;&amp;kcy;&amp;acy;&amp;chcy;&amp;acy;&amp;tcy;&amp;softcy; &amp;dcy;&amp;ocy;&amp;bcy;&amp;acy;&amp;vcy;&amp;lcy;&amp;iecy;&amp;ncy;&amp;acy; &amp;scy;&amp;scy;&amp;ycy;&amp;lcy;&amp;kcy;&amp;acy;"/>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lstStyle/>
          <a:p>
            <a:r>
              <a:rPr lang="en-US" b="1" dirty="0" smtClean="0"/>
              <a:t>Portobello Road</a:t>
            </a:r>
            <a:endParaRPr lang="ru-RU" dirty="0"/>
          </a:p>
        </p:txBody>
      </p:sp>
      <p:pic>
        <p:nvPicPr>
          <p:cNvPr id="19458" name="Picture 2" descr="C:\Documents and Settings\Admin\Рабочий стол\Portobello-Market.jpg"/>
          <p:cNvPicPr>
            <a:picLocks noGrp="1" noChangeAspect="1" noChangeArrowheads="1"/>
          </p:cNvPicPr>
          <p:nvPr>
            <p:ph sz="half" idx="1"/>
          </p:nvPr>
        </p:nvPicPr>
        <p:blipFill>
          <a:blip r:embed="rId4"/>
          <a:srcRect/>
          <a:stretch>
            <a:fillRect/>
          </a:stretch>
        </p:blipFill>
        <p:spPr bwMode="auto">
          <a:xfrm>
            <a:off x="1047750" y="1428736"/>
            <a:ext cx="3095622" cy="4143403"/>
          </a:xfrm>
          <a:prstGeom prst="rect">
            <a:avLst/>
          </a:prstGeom>
          <a:noFill/>
        </p:spPr>
      </p:pic>
      <p:pic>
        <p:nvPicPr>
          <p:cNvPr id="19459" name="Picture 3" descr="C:\Documents and Settings\Admin\Рабочий стол\i.jpg"/>
          <p:cNvPicPr>
            <a:picLocks noGrp="1" noChangeAspect="1" noChangeArrowheads="1"/>
          </p:cNvPicPr>
          <p:nvPr>
            <p:ph sz="half" idx="2"/>
          </p:nvPr>
        </p:nvPicPr>
        <p:blipFill>
          <a:blip r:embed="rId5"/>
          <a:srcRect/>
          <a:stretch>
            <a:fillRect/>
          </a:stretch>
        </p:blipFill>
        <p:spPr bwMode="auto">
          <a:xfrm>
            <a:off x="4857752" y="1785926"/>
            <a:ext cx="3929089" cy="3571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573</Words>
  <PresentationFormat>Экран (4:3)</PresentationFormat>
  <Paragraphs>38</Paragraphs>
  <Slides>12</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Shopping in Britain </vt:lpstr>
      <vt:lpstr>Oxford Street.</vt:lpstr>
      <vt:lpstr>Слайд 3</vt:lpstr>
      <vt:lpstr>Body Shop</vt:lpstr>
      <vt:lpstr>Virgin Megastore</vt:lpstr>
      <vt:lpstr>Regent Street.</vt:lpstr>
      <vt:lpstr>Piccadilly</vt:lpstr>
      <vt:lpstr>Soho</vt:lpstr>
      <vt:lpstr>Portobello Road</vt:lpstr>
      <vt:lpstr>TOPSHOP</vt:lpstr>
      <vt:lpstr>OASIS </vt:lpstr>
      <vt:lpstr>Useful information about shopping in London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in Britan </dc:title>
  <cp:lastModifiedBy>Admin</cp:lastModifiedBy>
  <cp:revision>12</cp:revision>
  <dcterms:modified xsi:type="dcterms:W3CDTF">2015-02-04T15:51:51Z</dcterms:modified>
</cp:coreProperties>
</file>